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94B76-4F00-28BD-742C-ECA80B6D50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20E23D-BE41-99E8-4EB4-B10218AC5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FE605-D31E-FB68-9AAE-2385956AB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EF2A-A514-4249-A469-68F271CCBFEA}" type="datetimeFigureOut">
              <a:rPr lang="en-AU" smtClean="0"/>
              <a:t>1/03/2024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E30BB-31C4-15C9-DB36-B5DA4EEA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063E8-C584-C00A-0C7E-A5F6DA0F0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9CF8-5AC2-4690-A895-BF9B3B08C3B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0149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9BCCF-2761-5761-4725-F8A7C950C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CC1F00-1CAD-5928-B0E5-54FCE3054D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0C35E2-B0C3-0604-F59F-F40A2C4EB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EF2A-A514-4249-A469-68F271CCBFEA}" type="datetimeFigureOut">
              <a:rPr lang="en-AU" smtClean="0"/>
              <a:t>1/03/2024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E112F-8369-C247-BDD7-21C55310B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18D87-D610-5889-9596-9CB3CBED0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9CF8-5AC2-4690-A895-BF9B3B08C3B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7506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06571D-FC10-1B57-D46F-3B65A29899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A6630D-0BE2-3847-AB2E-8C717E1B99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E2DBE7-2CAF-34A3-CEBA-749A33199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EF2A-A514-4249-A469-68F271CCBFEA}" type="datetimeFigureOut">
              <a:rPr lang="en-AU" smtClean="0"/>
              <a:t>1/03/2024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EA62F5-622A-D953-0E93-AD5932882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C6A00-37F4-AE57-8E44-B65202C59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9CF8-5AC2-4690-A895-BF9B3B08C3B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5579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2315A-93C5-72C0-46E5-E854F77DD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835F8-DBBC-7FF0-CDB5-D809FECAA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063AA9-F0DB-CA10-B2F7-6E853BD5B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EF2A-A514-4249-A469-68F271CCBFEA}" type="datetimeFigureOut">
              <a:rPr lang="en-AU" smtClean="0"/>
              <a:t>1/03/2024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6CBE1-50E4-CC31-D075-5AF21F1CC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6EC0F-275B-9C89-8C68-2198310BA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9CF8-5AC2-4690-A895-BF9B3B08C3B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4153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D79EC-0B51-CFE9-E373-72EC6F43F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B34454-3CAB-1A26-BB22-BCD907540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215D1-2B93-2DF2-A155-45837E7FA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EF2A-A514-4249-A469-68F271CCBFEA}" type="datetimeFigureOut">
              <a:rPr lang="en-AU" smtClean="0"/>
              <a:t>1/03/2024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8EC3E1-CDAA-3AA2-458A-E02190C18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E073DF-D88F-93AA-BE96-C15AAD280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9CF8-5AC2-4690-A895-BF9B3B08C3B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3080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4BD9E-4F1A-6294-205A-2DD77FEAB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287C5-3659-C791-FCCF-6541F00183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C2B903-E8A0-7EF1-5140-A09BBC626A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B87C50-C363-D405-8C56-7F6F97E72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EF2A-A514-4249-A469-68F271CCBFEA}" type="datetimeFigureOut">
              <a:rPr lang="en-AU" smtClean="0"/>
              <a:t>1/03/2024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576C6B-E1F8-35DD-92A5-3C0E28593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2EC3CE-9A27-DE17-D61F-4B92158EE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9CF8-5AC2-4690-A895-BF9B3B08C3B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2035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B09A5-574B-6907-AF13-24B4160A9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2BB13-13ED-7D8D-1A1C-156FA12FBF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9A2045-44F5-3806-C36A-CC712FCA1F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334C3-38AC-7F39-077B-410637FD38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0F2913-FE60-3A5D-F0C7-D41F1288D4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ED5D75-8BC4-9836-9B41-A855DBD52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EF2A-A514-4249-A469-68F271CCBFEA}" type="datetimeFigureOut">
              <a:rPr lang="en-AU" smtClean="0"/>
              <a:t>1/03/2024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1BD20F-EA02-EFF7-15A9-7647D9B70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7E170A-C987-C0CB-DF83-650722B5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9CF8-5AC2-4690-A895-BF9B3B08C3B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5275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2508D-79C2-D345-FB72-F857D5C0F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2B26BB-36F4-3845-B06B-E0D1F8E47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EF2A-A514-4249-A469-68F271CCBFEA}" type="datetimeFigureOut">
              <a:rPr lang="en-AU" smtClean="0"/>
              <a:t>1/03/2024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FAF244-919F-193E-6DC0-6EE755E7D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530B6D-3A9D-C48A-2309-A7CAD8F09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9CF8-5AC2-4690-A895-BF9B3B08C3B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792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23C471-62EC-23E3-66BD-274FDB65A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EF2A-A514-4249-A469-68F271CCBFEA}" type="datetimeFigureOut">
              <a:rPr lang="en-AU" smtClean="0"/>
              <a:t>1/03/2024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2A6E5E-4D68-D52E-7917-6C841B958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C664D8-1848-D88F-E172-F38A36C0F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9CF8-5AC2-4690-A895-BF9B3B08C3B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448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00A73-820F-E79B-6DDB-9C583E6D0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1FEB8-0956-B8DF-6E7A-97DF60437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EA7FFC-D30B-0182-6F37-81AACA1DD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E2B610-1FF2-5079-66B3-83F2BB675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EF2A-A514-4249-A469-68F271CCBFEA}" type="datetimeFigureOut">
              <a:rPr lang="en-AU" smtClean="0"/>
              <a:t>1/03/2024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285416-33D6-7967-6346-D03F5AFC1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393BEC-356A-4D08-E97C-C0F152102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9CF8-5AC2-4690-A895-BF9B3B08C3B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2928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7161E-275D-580E-62CD-4CE5BA2C0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6016C-5461-5875-149D-88A3111E2E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8FC963-5472-148B-A1B6-E57CA7B10F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6A1197-8574-9584-2E01-9A61FF634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EF2A-A514-4249-A469-68F271CCBFEA}" type="datetimeFigureOut">
              <a:rPr lang="en-AU" smtClean="0"/>
              <a:t>1/03/2024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F4D360-FEF5-BA33-A150-306DF2E65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9194C3-D153-B12A-7BF4-8D25B4EB6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9CF8-5AC2-4690-A895-BF9B3B08C3B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8309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08CF89-0CD5-E262-DDC5-CA91EECA2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D8D5EA-C9C5-61D9-FA88-7806DAAA8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8E447-229E-386B-EB70-24C82B1826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76EF2A-A514-4249-A469-68F271CCBFEA}" type="datetimeFigureOut">
              <a:rPr lang="en-AU" smtClean="0"/>
              <a:t>1/03/2024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FB2751-C26D-5AF4-EA1E-671BE26731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6ECA7-01C5-46C4-9689-F1781AF487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0A9CF8-5AC2-4690-A895-BF9B3B08C3B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3570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D3098-6FCC-D8B1-93CD-E91E177210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8042D7-4563-F6E6-7B2D-AFBC65C822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5212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825FB-6C22-589E-7F4C-EFED5252D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28C2A-4F33-CA8C-2F32-90779348B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>
              <a:latin typeface="Verdana Pro" panose="020F050202020403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889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825FB-6C22-589E-7F4C-EFED5252D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28C2A-4F33-CA8C-2F32-90779348B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>
              <a:latin typeface="Verdana Pro" panose="020F050202020403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062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825FB-6C22-589E-7F4C-EFED5252D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28C2A-4F33-CA8C-2F32-90779348B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>
              <a:latin typeface="Verdana Pro" panose="020F050202020403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888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825FB-6C22-589E-7F4C-EFED5252D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Life and culture of Jesus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28C2A-4F33-CA8C-2F32-90779348B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latin typeface="Verdana Pro" panose="020F0502020204030204" pitchFamily="34" charset="0"/>
                <a:ea typeface="Verdana" panose="020B0604030504040204" pitchFamily="34" charset="0"/>
              </a:rPr>
              <a:t>Tension throughout the Jewish Culture</a:t>
            </a:r>
          </a:p>
          <a:p>
            <a:r>
              <a:rPr lang="en-AU" dirty="0">
                <a:latin typeface="Verdana Pro" panose="020F0502020204030204" pitchFamily="34" charset="0"/>
                <a:ea typeface="Verdana" panose="020B0604030504040204" pitchFamily="34" charset="0"/>
              </a:rPr>
              <a:t>It was constantly talked about, it was used as part of the educational system of time. </a:t>
            </a:r>
          </a:p>
          <a:p>
            <a:endParaRPr lang="en-AU" dirty="0">
              <a:latin typeface="Verdana Pro" panose="020F0502020204030204" pitchFamily="34" charset="0"/>
              <a:ea typeface="Verdana" panose="020B0604030504040204" pitchFamily="34" charset="0"/>
            </a:endParaRPr>
          </a:p>
          <a:p>
            <a:r>
              <a:rPr lang="en-AU" dirty="0">
                <a:latin typeface="Verdana Pro" panose="020F0502020204030204" pitchFamily="34" charset="0"/>
                <a:ea typeface="Verdana" panose="020B0604030504040204" pitchFamily="34" charset="0"/>
              </a:rPr>
              <a:t>The events of Easter should’ve relieved the tension that was building, but what was that tension? </a:t>
            </a:r>
          </a:p>
        </p:txBody>
      </p:sp>
    </p:spTree>
    <p:extLst>
      <p:ext uri="{BB962C8B-B14F-4D97-AF65-F5344CB8AC3E}">
        <p14:creationId xmlns:p14="http://schemas.microsoft.com/office/powerpoint/2010/main" val="4188273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825FB-6C22-589E-7F4C-EFED5252D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The Promise</a:t>
            </a:r>
            <a:endParaRPr lang="en-A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28C2A-4F33-CA8C-2F32-90779348B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Verdana Pro" panose="020F0502020204030204" pitchFamily="34" charset="0"/>
                <a:ea typeface="Verdana" panose="020B0604030504040204" pitchFamily="34" charset="0"/>
              </a:rPr>
              <a:t>Genesis – Creation, Fall then the PROMISE</a:t>
            </a:r>
          </a:p>
          <a:p>
            <a:r>
              <a:rPr lang="en-GB" dirty="0">
                <a:latin typeface="Verdana Pro" panose="020F0502020204030204" pitchFamily="34" charset="0"/>
                <a:ea typeface="Verdana" panose="020B0604030504040204" pitchFamily="34" charset="0"/>
              </a:rPr>
              <a:t>And I will put enmity</a:t>
            </a:r>
          </a:p>
          <a:p>
            <a:r>
              <a:rPr lang="en-GB" dirty="0">
                <a:latin typeface="Verdana Pro" panose="020F0502020204030204" pitchFamily="34" charset="0"/>
                <a:ea typeface="Verdana" panose="020B0604030504040204" pitchFamily="34" charset="0"/>
              </a:rPr>
              <a:t>    between you and the woman,</a:t>
            </a:r>
          </a:p>
          <a:p>
            <a:r>
              <a:rPr lang="en-GB" dirty="0">
                <a:latin typeface="Verdana Pro" panose="020F0502020204030204" pitchFamily="34" charset="0"/>
                <a:ea typeface="Verdana" panose="020B0604030504040204" pitchFamily="34" charset="0"/>
              </a:rPr>
              <a:t>    and between your offspring and hers;</a:t>
            </a:r>
          </a:p>
          <a:p>
            <a:r>
              <a:rPr lang="en-GB" dirty="0">
                <a:latin typeface="Verdana Pro" panose="020F0502020204030204" pitchFamily="34" charset="0"/>
                <a:ea typeface="Verdana" panose="020B0604030504040204" pitchFamily="34" charset="0"/>
              </a:rPr>
              <a:t>he will crush your head,</a:t>
            </a:r>
          </a:p>
          <a:p>
            <a:r>
              <a:rPr lang="en-GB" dirty="0">
                <a:latin typeface="Verdana Pro" panose="020F0502020204030204" pitchFamily="34" charset="0"/>
                <a:ea typeface="Verdana" panose="020B0604030504040204" pitchFamily="34" charset="0"/>
              </a:rPr>
              <a:t>    and you will strike his heel.</a:t>
            </a:r>
          </a:p>
          <a:p>
            <a:endParaRPr lang="en-AU" dirty="0">
              <a:latin typeface="Verdana Pro" panose="020F050202020403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982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825FB-6C22-589E-7F4C-EFED5252D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Why is the promise reliable?</a:t>
            </a:r>
            <a:endParaRPr lang="en-A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28C2A-4F33-CA8C-2F32-90779348B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Verdana Pro" panose="020F0502020204030204" pitchFamily="34" charset="0"/>
                <a:ea typeface="Verdana" panose="020B0604030504040204" pitchFamily="34" charset="0"/>
              </a:rPr>
              <a:t>Objective Morality points to God</a:t>
            </a:r>
          </a:p>
          <a:p>
            <a:r>
              <a:rPr lang="en-GB" dirty="0">
                <a:latin typeface="Verdana Pro" panose="020F0502020204030204" pitchFamily="34" charset="0"/>
                <a:ea typeface="Verdana" panose="020B0604030504040204" pitchFamily="34" charset="0"/>
              </a:rPr>
              <a:t>Historical accuracy aids credibility of the bible</a:t>
            </a:r>
          </a:p>
          <a:p>
            <a:r>
              <a:rPr lang="en-GB" dirty="0" err="1">
                <a:latin typeface="Verdana Pro" panose="020F0502020204030204" pitchFamily="34" charset="0"/>
                <a:ea typeface="Verdana" panose="020B0604030504040204" pitchFamily="34" charset="0"/>
              </a:rPr>
              <a:t>Fulfiled</a:t>
            </a:r>
            <a:r>
              <a:rPr lang="en-GB" dirty="0">
                <a:latin typeface="Verdana Pro" panose="020F0502020204030204" pitchFamily="34" charset="0"/>
                <a:ea typeface="Verdana" panose="020B0604030504040204" pitchFamily="34" charset="0"/>
              </a:rPr>
              <a:t> Prophecy says that God has a history of being reliable</a:t>
            </a:r>
          </a:p>
          <a:p>
            <a:r>
              <a:rPr lang="en-GB" dirty="0">
                <a:latin typeface="Verdana Pro" panose="020F0502020204030204" pitchFamily="34" charset="0"/>
                <a:ea typeface="Verdana" panose="020B0604030504040204" pitchFamily="34" charset="0"/>
              </a:rPr>
              <a:t>Personal Testimonies aids credibility of the bible also</a:t>
            </a:r>
          </a:p>
          <a:p>
            <a:endParaRPr lang="en-AU" dirty="0">
              <a:latin typeface="Verdana Pro" panose="020F050202020403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48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825FB-6C22-589E-7F4C-EFED5252D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So what does God look like in the bible?</a:t>
            </a:r>
            <a:endParaRPr lang="en-A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28C2A-4F33-CA8C-2F32-90779348B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Verdana Pro" panose="020F0502020204030204" pitchFamily="34" charset="0"/>
                <a:ea typeface="Verdana" panose="020B0604030504040204" pitchFamily="34" charset="0"/>
              </a:rPr>
              <a:t>God is faithful to his promise regardless of our actions</a:t>
            </a:r>
          </a:p>
          <a:p>
            <a:r>
              <a:rPr lang="en-GB" dirty="0">
                <a:latin typeface="Verdana Pro" panose="020F0502020204030204" pitchFamily="34" charset="0"/>
                <a:ea typeface="Verdana" panose="020B0604030504040204" pitchFamily="34" charset="0"/>
              </a:rPr>
              <a:t>God is unchangeable in his nature</a:t>
            </a:r>
          </a:p>
          <a:p>
            <a:r>
              <a:rPr lang="en-GB" dirty="0">
                <a:latin typeface="Verdana Pro" panose="020F0502020204030204" pitchFamily="34" charset="0"/>
                <a:ea typeface="Verdana" panose="020B0604030504040204" pitchFamily="34" charset="0"/>
              </a:rPr>
              <a:t>Eternal perspective – it may feel long time in coming, but it’s a short time in the grand scheme. </a:t>
            </a:r>
          </a:p>
          <a:p>
            <a:endParaRPr lang="en-AU" dirty="0">
              <a:latin typeface="Verdana Pro" panose="020F050202020403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336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825FB-6C22-589E-7F4C-EFED5252D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What is the promise? </a:t>
            </a:r>
            <a:endParaRPr lang="en-A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28C2A-4F33-CA8C-2F32-90779348B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Verdana Pro" panose="020F0502020204030204" pitchFamily="34" charset="0"/>
                <a:ea typeface="Verdana" panose="020B0604030504040204" pitchFamily="34" charset="0"/>
              </a:rPr>
              <a:t>Redemption </a:t>
            </a:r>
          </a:p>
          <a:p>
            <a:pPr lvl="1"/>
            <a:r>
              <a:rPr lang="en-GB" dirty="0">
                <a:latin typeface="Verdana Pro" panose="020F0502020204030204" pitchFamily="34" charset="0"/>
                <a:ea typeface="Verdana" panose="020B0604030504040204" pitchFamily="34" charset="0"/>
              </a:rPr>
              <a:t>The plan begun as soon as the fall occurred</a:t>
            </a:r>
          </a:p>
          <a:p>
            <a:pPr lvl="1"/>
            <a:r>
              <a:rPr lang="en-GB" dirty="0">
                <a:latin typeface="Verdana Pro" panose="020F0502020204030204" pitchFamily="34" charset="0"/>
                <a:ea typeface="Verdana" panose="020B0604030504040204" pitchFamily="34" charset="0"/>
              </a:rPr>
              <a:t>Old Testament a continued echo of God’s commitment to salvation and restoration</a:t>
            </a:r>
          </a:p>
        </p:txBody>
      </p:sp>
    </p:spTree>
    <p:extLst>
      <p:ext uri="{BB962C8B-B14F-4D97-AF65-F5344CB8AC3E}">
        <p14:creationId xmlns:p14="http://schemas.microsoft.com/office/powerpoint/2010/main" val="3834133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825FB-6C22-589E-7F4C-EFED5252D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The Plan</a:t>
            </a:r>
            <a:endParaRPr lang="en-A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28C2A-4F33-CA8C-2F32-90779348B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Verdana Pro" panose="020F0502020204030204" pitchFamily="34" charset="0"/>
                <a:ea typeface="Verdana" panose="020B0604030504040204" pitchFamily="34" charset="0"/>
              </a:rPr>
              <a:t>The Prophecy of the messiah, but not in the way Jewish people of the time thought</a:t>
            </a:r>
          </a:p>
          <a:p>
            <a:r>
              <a:rPr lang="en-GB" dirty="0">
                <a:latin typeface="Verdana Pro" panose="020F0502020204030204" pitchFamily="34" charset="0"/>
                <a:ea typeface="Verdana" panose="020B0604030504040204" pitchFamily="34" charset="0"/>
              </a:rPr>
              <a:t>Fulfilment in Christ</a:t>
            </a:r>
          </a:p>
          <a:p>
            <a:endParaRPr lang="en-AU" dirty="0">
              <a:latin typeface="Verdana Pro" panose="020F050202020403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294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825FB-6C22-589E-7F4C-EFED5252D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Our Anticipation of Our Promise</a:t>
            </a:r>
            <a:endParaRPr lang="en-A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28C2A-4F33-CA8C-2F32-90779348B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Verdana Pro" panose="020F0502020204030204" pitchFamily="34" charset="0"/>
                <a:ea typeface="Verdana" panose="020B0604030504040204" pitchFamily="34" charset="0"/>
              </a:rPr>
              <a:t>Jesus promises to return. </a:t>
            </a:r>
          </a:p>
          <a:p>
            <a:r>
              <a:rPr lang="en-GB" dirty="0">
                <a:latin typeface="Verdana Pro" panose="020F0502020204030204" pitchFamily="34" charset="0"/>
                <a:ea typeface="Verdana" panose="020B0604030504040204" pitchFamily="34" charset="0"/>
              </a:rPr>
              <a:t>This return will be good, it will give everyone what they want. </a:t>
            </a:r>
          </a:p>
          <a:p>
            <a:r>
              <a:rPr lang="en-GB" dirty="0">
                <a:latin typeface="Verdana Pro" panose="020F0502020204030204" pitchFamily="34" charset="0"/>
                <a:ea typeface="Verdana" panose="020B0604030504040204" pitchFamily="34" charset="0"/>
              </a:rPr>
              <a:t>Whether we want to be with God or without God. </a:t>
            </a:r>
          </a:p>
          <a:p>
            <a:endParaRPr lang="en-GB" dirty="0">
              <a:latin typeface="Verdana Pro" panose="020F0502020204030204" pitchFamily="34" charset="0"/>
              <a:ea typeface="Verdana" panose="020B0604030504040204" pitchFamily="34" charset="0"/>
            </a:endParaRPr>
          </a:p>
          <a:p>
            <a:r>
              <a:rPr lang="en-GB" dirty="0">
                <a:latin typeface="Verdana Pro" panose="020F0502020204030204" pitchFamily="34" charset="0"/>
                <a:ea typeface="Verdana" panose="020B0604030504040204" pitchFamily="34" charset="0"/>
              </a:rPr>
              <a:t>Now we await this fulfilment. </a:t>
            </a:r>
            <a:endParaRPr lang="en-AU" dirty="0">
              <a:latin typeface="Verdana Pro" panose="020F050202020403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402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825FB-6C22-589E-7F4C-EFED5252D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What should we do?</a:t>
            </a:r>
            <a:endParaRPr lang="en-A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28C2A-4F33-CA8C-2F32-90779348B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Verdana Pro" panose="020F0502020204030204" pitchFamily="34" charset="0"/>
                <a:ea typeface="Verdana" panose="020B0604030504040204" pitchFamily="34" charset="0"/>
              </a:rPr>
              <a:t>You living like this promise will be fulfilled?</a:t>
            </a:r>
          </a:p>
          <a:p>
            <a:pPr lvl="1"/>
            <a:r>
              <a:rPr lang="en-GB" dirty="0">
                <a:latin typeface="Verdana Pro" panose="020F0502020204030204" pitchFamily="34" charset="0"/>
                <a:ea typeface="Verdana" panose="020B0604030504040204" pitchFamily="34" charset="0"/>
              </a:rPr>
              <a:t>What do you think Jesus would prefer you doing? </a:t>
            </a:r>
          </a:p>
          <a:p>
            <a:pPr lvl="1"/>
            <a:r>
              <a:rPr lang="en-GB" dirty="0">
                <a:latin typeface="Verdana Pro" panose="020F0502020204030204" pitchFamily="34" charset="0"/>
                <a:ea typeface="Verdana" panose="020B0604030504040204" pitchFamily="34" charset="0"/>
              </a:rPr>
              <a:t>What is your barrier, how can you remove it?</a:t>
            </a:r>
            <a:endParaRPr lang="en-AU" dirty="0">
              <a:latin typeface="Verdana Pro" panose="020F050202020403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804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8B16D8065F064AA0FF5C31ACD0AC29" ma:contentTypeVersion="4" ma:contentTypeDescription="Create a new document." ma:contentTypeScope="" ma:versionID="1a696ea7bfaf4d3a0466c3a358299283">
  <xsd:schema xmlns:xsd="http://www.w3.org/2001/XMLSchema" xmlns:xs="http://www.w3.org/2001/XMLSchema" xmlns:p="http://schemas.microsoft.com/office/2006/metadata/properties" xmlns:ns3="39dd3979-23d6-4eda-844c-e94d85e045c5" targetNamespace="http://schemas.microsoft.com/office/2006/metadata/properties" ma:root="true" ma:fieldsID="517a56128daefcc2f26cb2074d811cf3" ns3:_="">
    <xsd:import namespace="39dd3979-23d6-4eda-844c-e94d85e045c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dd3979-23d6-4eda-844c-e94d85e045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7AE1254-AAD6-4915-A25E-5E54516EBC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dd3979-23d6-4eda-844c-e94d85e045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BD503E-5F66-4A76-8C5D-5B7E75F729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F97654-F0B4-4C4D-8CAA-FA930BAD9A7E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office/infopath/2007/PartnerControls"/>
    <ds:schemaRef ds:uri="http://purl.org/dc/elements/1.1/"/>
    <ds:schemaRef ds:uri="39dd3979-23d6-4eda-844c-e94d85e045c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299</Words>
  <Application>Microsoft Office PowerPoint</Application>
  <PresentationFormat>Widescreen</PresentationFormat>
  <Paragraphs>38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</vt:lpstr>
      <vt:lpstr>Aptos Display</vt:lpstr>
      <vt:lpstr>Arial</vt:lpstr>
      <vt:lpstr>Verdana</vt:lpstr>
      <vt:lpstr>Verdana Pro</vt:lpstr>
      <vt:lpstr>Office Theme</vt:lpstr>
      <vt:lpstr>PowerPoint Presentation</vt:lpstr>
      <vt:lpstr>Life and culture of Jesus</vt:lpstr>
      <vt:lpstr>The Promise</vt:lpstr>
      <vt:lpstr>Why is the promise reliable?</vt:lpstr>
      <vt:lpstr>So what does God look like in the bible?</vt:lpstr>
      <vt:lpstr>What is the promise? </vt:lpstr>
      <vt:lpstr>The Plan</vt:lpstr>
      <vt:lpstr>Our Anticipation of Our Promise</vt:lpstr>
      <vt:lpstr>What should we do?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Kenneally</dc:creator>
  <cp:lastModifiedBy>Thomas Kenneally</cp:lastModifiedBy>
  <cp:revision>1</cp:revision>
  <dcterms:created xsi:type="dcterms:W3CDTF">2024-03-01T09:48:29Z</dcterms:created>
  <dcterms:modified xsi:type="dcterms:W3CDTF">2024-03-01T10:11:47Z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0x010100DC8B16D8065F064AA0FF5C31ACD0AC29</vt:lpwstr>
  </property>
</Properties>
</file>